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9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3/04/2019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3/04/2019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serge garniel</cp:lastModifiedBy>
  <cp:revision>1</cp:revision>
  <dcterms:created xsi:type="dcterms:W3CDTF">2019-03-05T19:02:28Z</dcterms:created>
  <dcterms:modified xsi:type="dcterms:W3CDTF">2019-04-03T19:58:33Z</dcterms:modified>
</cp:coreProperties>
</file>